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76" r:id="rId2"/>
    <p:sldId id="259" r:id="rId3"/>
    <p:sldId id="262" r:id="rId4"/>
    <p:sldId id="261" r:id="rId5"/>
    <p:sldId id="263" r:id="rId6"/>
    <p:sldId id="267" r:id="rId7"/>
    <p:sldId id="269" r:id="rId8"/>
    <p:sldId id="270" r:id="rId9"/>
    <p:sldId id="271" r:id="rId10"/>
    <p:sldId id="272" r:id="rId11"/>
    <p:sldId id="273" r:id="rId12"/>
    <p:sldId id="274" r:id="rId13"/>
  </p:sldIdLst>
  <p:sldSz cx="9906000" cy="6858000" type="A4"/>
  <p:notesSz cx="6858000" cy="9945688"/>
  <p:defaultTextStyle>
    <a:defPPr>
      <a:defRPr lang="ru-RU"/>
    </a:defPPr>
    <a:lvl1pPr marL="0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6433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72866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9298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45731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82164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18597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55029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91462" algn="l" defTabSz="107286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3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0" y="-6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A3B6D-AD06-4FC2-8219-9ABC20F58546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36600" y="746125"/>
            <a:ext cx="538480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18CE13-71B1-48B5-8C4A-F687D9C4F1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1276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6433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72866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9298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45731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82164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18597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55029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91462" algn="l" defTabSz="107286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18CE13-71B1-48B5-8C4A-F687D9C4F16C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618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64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72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9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45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821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18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550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91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643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7286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929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457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8216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1859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55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9146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90" cy="639763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6433" indent="0">
              <a:buNone/>
              <a:defRPr sz="2300" b="1"/>
            </a:lvl2pPr>
            <a:lvl3pPr marL="1072866" indent="0">
              <a:buNone/>
              <a:defRPr sz="2100" b="1"/>
            </a:lvl3pPr>
            <a:lvl4pPr marL="1609298" indent="0">
              <a:buNone/>
              <a:defRPr sz="1900" b="1"/>
            </a:lvl4pPr>
            <a:lvl5pPr marL="2145731" indent="0">
              <a:buNone/>
              <a:defRPr sz="1900" b="1"/>
            </a:lvl5pPr>
            <a:lvl6pPr marL="2682164" indent="0">
              <a:buNone/>
              <a:defRPr sz="1900" b="1"/>
            </a:lvl6pPr>
            <a:lvl7pPr marL="3218597" indent="0">
              <a:buNone/>
              <a:defRPr sz="1900" b="1"/>
            </a:lvl7pPr>
            <a:lvl8pPr marL="3755029" indent="0">
              <a:buNone/>
              <a:defRPr sz="1900" b="1"/>
            </a:lvl8pPr>
            <a:lvl9pPr marL="4291462" indent="0">
              <a:buNone/>
              <a:defRPr sz="1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90" cy="3951288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2" y="273049"/>
            <a:ext cx="3259006" cy="1162051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72971" y="273052"/>
            <a:ext cx="5537729" cy="5853113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2" y="1435102"/>
            <a:ext cx="3259006" cy="46910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9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800"/>
            </a:lvl1pPr>
            <a:lvl2pPr marL="536433" indent="0">
              <a:buNone/>
              <a:defRPr sz="3300"/>
            </a:lvl2pPr>
            <a:lvl3pPr marL="1072866" indent="0">
              <a:buNone/>
              <a:defRPr sz="2800"/>
            </a:lvl3pPr>
            <a:lvl4pPr marL="1609298" indent="0">
              <a:buNone/>
              <a:defRPr sz="2300"/>
            </a:lvl4pPr>
            <a:lvl5pPr marL="2145731" indent="0">
              <a:buNone/>
              <a:defRPr sz="2300"/>
            </a:lvl5pPr>
            <a:lvl6pPr marL="2682164" indent="0">
              <a:buNone/>
              <a:defRPr sz="2300"/>
            </a:lvl6pPr>
            <a:lvl7pPr marL="3218597" indent="0">
              <a:buNone/>
              <a:defRPr sz="2300"/>
            </a:lvl7pPr>
            <a:lvl8pPr marL="3755029" indent="0">
              <a:buNone/>
              <a:defRPr sz="2300"/>
            </a:lvl8pPr>
            <a:lvl9pPr marL="4291462" indent="0">
              <a:buNone/>
              <a:defRPr sz="23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3"/>
          </a:xfrm>
        </p:spPr>
        <p:txBody>
          <a:bodyPr/>
          <a:lstStyle>
            <a:lvl1pPr marL="0" indent="0">
              <a:buNone/>
              <a:defRPr sz="1600"/>
            </a:lvl1pPr>
            <a:lvl2pPr marL="536433" indent="0">
              <a:buNone/>
              <a:defRPr sz="1400"/>
            </a:lvl2pPr>
            <a:lvl3pPr marL="1072866" indent="0">
              <a:buNone/>
              <a:defRPr sz="1200"/>
            </a:lvl3pPr>
            <a:lvl4pPr marL="1609298" indent="0">
              <a:buNone/>
              <a:defRPr sz="1100"/>
            </a:lvl4pPr>
            <a:lvl5pPr marL="2145731" indent="0">
              <a:buNone/>
              <a:defRPr sz="1100"/>
            </a:lvl5pPr>
            <a:lvl6pPr marL="2682164" indent="0">
              <a:buNone/>
              <a:defRPr sz="1100"/>
            </a:lvl6pPr>
            <a:lvl7pPr marL="3218597" indent="0">
              <a:buNone/>
              <a:defRPr sz="1100"/>
            </a:lvl7pPr>
            <a:lvl8pPr marL="3755029" indent="0">
              <a:buNone/>
              <a:defRPr sz="1100"/>
            </a:lvl8pPr>
            <a:lvl9pPr marL="4291462" indent="0">
              <a:buNone/>
              <a:defRPr sz="11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74639"/>
            <a:ext cx="8915400" cy="1143000"/>
          </a:xfrm>
          <a:prstGeom prst="rect">
            <a:avLst/>
          </a:prstGeom>
        </p:spPr>
        <p:txBody>
          <a:bodyPr vert="horz" lIns="107287" tIns="53643" rIns="107287" bIns="53643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107287" tIns="53643" rIns="107287" bIns="53643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107287" tIns="53643" rIns="107287" bIns="53643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72866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2325" indent="-402325" algn="l" defTabSz="107286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1703" indent="-335270" algn="l" defTabSz="107286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41082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7515" indent="-268216" algn="l" defTabSz="1072866" rtl="0" eaLnBrk="1" latinLnBrk="0" hangingPunct="1">
        <a:spcBef>
          <a:spcPct val="20000"/>
        </a:spcBef>
        <a:buFont typeface="Arial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13947" indent="-268216" algn="l" defTabSz="1072866" rtl="0" eaLnBrk="1" latinLnBrk="0" hangingPunct="1">
        <a:spcBef>
          <a:spcPct val="20000"/>
        </a:spcBef>
        <a:buFont typeface="Arial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50380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86813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23246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59678" indent="-268216" algn="l" defTabSz="1072866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6433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2866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9298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5731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82164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8597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55029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91462" algn="l" defTabSz="107286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0" y="764704"/>
            <a:ext cx="8170490" cy="283574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96616" y="4509120"/>
            <a:ext cx="6923484" cy="1129680"/>
          </a:xfrm>
          <a:ln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1">
            <a:schemeClr val="dk1"/>
          </a:lnRef>
          <a:fillRef idx="1001">
            <a:schemeClr val="lt2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accent1"/>
                </a:solidFill>
              </a:rPr>
              <a:t>Моя семья</a:t>
            </a:r>
            <a:endParaRPr lang="ru-RU" sz="4800" b="1" dirty="0">
              <a:solidFill>
                <a:schemeClr val="accent1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" t="3763" r="1548" b="5058"/>
          <a:stretch/>
        </p:blipFill>
        <p:spPr bwMode="auto">
          <a:xfrm>
            <a:off x="1693237" y="764704"/>
            <a:ext cx="6552728" cy="3518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21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-19322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Нина\Desktop\Фото Семья ТНР\Изображение WhatsApp 2024-01-19 в 20.13.28_a1a9cc4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3795" y="764704"/>
            <a:ext cx="324000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Нина\Desktop\Фото Семья ТНР\Изображение WhatsApp 2024-01-19 в 20.41.27_60e81cb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551" y="764704"/>
            <a:ext cx="322381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16696" y="5229200"/>
            <a:ext cx="5065934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</a:t>
            </a:r>
            <a:r>
              <a:rPr lang="ru-RU" sz="2800" b="1" dirty="0" err="1" smtClean="0">
                <a:solidFill>
                  <a:srgbClr val="0070C0"/>
                </a:solidFill>
              </a:rPr>
              <a:t>Ансаровых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08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Нина\Desktop\Фото Семья ТНР\Изображение WhatsApp 2024-01-19 в 12.15.54_d89208f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526"/>
          <a:stretch/>
        </p:blipFill>
        <p:spPr bwMode="auto">
          <a:xfrm>
            <a:off x="848544" y="692696"/>
            <a:ext cx="2657826" cy="39973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Нина\Desktop\Фото Семья ТНР\Изображение WhatsApp 2024-01-19 в 12.25.02_e77cf3b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298" y="1811667"/>
            <a:ext cx="3116551" cy="23374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Нина\Desktop\Фото Семья ТНР\Изображение WhatsApp 2024-01-19 в 12.25.12_cb7abc3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0" b="11023"/>
          <a:stretch/>
        </p:blipFill>
        <p:spPr bwMode="auto">
          <a:xfrm>
            <a:off x="6681191" y="871225"/>
            <a:ext cx="2417967" cy="44299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973443" y="5157192"/>
            <a:ext cx="5688632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Лобачевых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423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Нина\Desktop\Фото Семья ТНР\Изображение WhatsApp 2024-01-20 в 17.51.15_30e0b3e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933" y="703256"/>
            <a:ext cx="324000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Нина\Desktop\Фото Семья ТНР\Изображение WhatsApp 2024-01-20 в 17.52.19_459a24a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817" y="764704"/>
            <a:ext cx="324000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392789" y="5229200"/>
            <a:ext cx="6722118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Мартыновых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949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Нина\Desktop\Фото Семья ТНР\Изображение WhatsApp 2024-01-20 в 16.09.58_f81532cc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80" b="5400"/>
          <a:stretch/>
        </p:blipFill>
        <p:spPr bwMode="auto">
          <a:xfrm>
            <a:off x="5169023" y="886320"/>
            <a:ext cx="1800105" cy="29027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Нина\Desktop\Фото Семья ТНР\Изображение WhatsApp 2024-01-20 в 16.09.58_b2b070c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6" r="17851" b="25969"/>
          <a:stretch/>
        </p:blipFill>
        <p:spPr bwMode="auto">
          <a:xfrm>
            <a:off x="632520" y="728002"/>
            <a:ext cx="2045211" cy="2700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Нина\Desktop\Фото Семья ТНР\Изображение WhatsApp 2024-01-20 в 16.09.58_d3a23046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79" t="13676" r="9242" b="10786"/>
          <a:stretch/>
        </p:blipFill>
        <p:spPr bwMode="auto">
          <a:xfrm>
            <a:off x="7041232" y="3238098"/>
            <a:ext cx="2074234" cy="26731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Нина\Desktop\Фото Семья ТНР\Изображение WhatsApp 2024-01-20 в 16.09.57_4666c746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80" r="15545"/>
          <a:stretch/>
        </p:blipFill>
        <p:spPr bwMode="auto">
          <a:xfrm>
            <a:off x="2848755" y="2136557"/>
            <a:ext cx="2120846" cy="27587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992560" y="5013176"/>
            <a:ext cx="5544616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</a:t>
            </a:r>
            <a:r>
              <a:rPr lang="ru-RU" sz="2800" b="1" dirty="0" err="1" smtClean="0">
                <a:solidFill>
                  <a:srgbClr val="0070C0"/>
                </a:solidFill>
              </a:rPr>
              <a:t>Чиканцевых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64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08584" y="5229200"/>
            <a:ext cx="6722118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Щербаковых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7170" name="Picture 2" descr="C:\Users\Нина\Desktop\Фото Семья ТНР\Изображение WhatsApp 2024-01-19 в 20.44.10_f786421f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84" t="4824" r="2527" b="2363"/>
          <a:stretch/>
        </p:blipFill>
        <p:spPr bwMode="auto">
          <a:xfrm>
            <a:off x="848544" y="819425"/>
            <a:ext cx="2664296" cy="28256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Нина\Desktop\Фото Семья ТНР\Изображение WhatsApp 2024-01-19 в 20.44.12_a28d50fd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35" b="10143"/>
          <a:stretch/>
        </p:blipFill>
        <p:spPr bwMode="auto">
          <a:xfrm>
            <a:off x="6465168" y="819425"/>
            <a:ext cx="2511279" cy="34922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Нина\Desktop\Фото Семья ТНР\Изображение WhatsApp 2024-01-19 в 20.44.10_523e8c3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944" r="10346" b="25151"/>
          <a:stretch/>
        </p:blipFill>
        <p:spPr bwMode="auto">
          <a:xfrm>
            <a:off x="3749848" y="1988840"/>
            <a:ext cx="2439506" cy="27042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71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4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Нина\Desktop\Фото Семья ТНР\Изображение WhatsApp 2024-01-19 в 12.48.08_b340b06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47" r="16916"/>
          <a:stretch/>
        </p:blipFill>
        <p:spPr bwMode="auto">
          <a:xfrm>
            <a:off x="6321151" y="908720"/>
            <a:ext cx="2592289" cy="37961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208584" y="5229200"/>
            <a:ext cx="6722118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</a:t>
            </a:r>
            <a:r>
              <a:rPr lang="ru-RU" sz="2800" b="1" dirty="0" err="1" smtClean="0">
                <a:solidFill>
                  <a:srgbClr val="0070C0"/>
                </a:solidFill>
              </a:rPr>
              <a:t>Баландиных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8195" name="Picture 3" descr="C:\Users\Нина\Desktop\Фото Семья ТНР\Изображение WhatsApp 2024-01-19 в 12.49.15_46cd495b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3" t="14713" r="10455" b="11307"/>
          <a:stretch/>
        </p:blipFill>
        <p:spPr bwMode="auto">
          <a:xfrm>
            <a:off x="1064568" y="971689"/>
            <a:ext cx="2546430" cy="37332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Нина\Desktop\Фото Семья ТНР\Изображение WhatsApp 2024-01-19 в 12.47.34_8e3d3e8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777" y="1585159"/>
            <a:ext cx="2106234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93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84389" y="5085184"/>
            <a:ext cx="4536504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Филатовых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9218" name="Picture 2" descr="C:\Users\Нина\Desktop\Фото Семья ТНР\Изображение WhatsApp 2024-01-19 в 12.40.39_3069d2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0592" y="620688"/>
            <a:ext cx="2392865" cy="42539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Нина\Desktop\Фото Семья ТНР\Изображение WhatsApp 2024-01-20 в 20.22.43_cb0337f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162" y="3212976"/>
            <a:ext cx="2880320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Нина\Desktop\Фото Семья ТНР\Изображение WhatsApp 2024-01-20 в 20.10.51_b8ab3695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63" t="8847" r="18911"/>
          <a:stretch/>
        </p:blipFill>
        <p:spPr bwMode="auto">
          <a:xfrm>
            <a:off x="4111460" y="764703"/>
            <a:ext cx="3307404" cy="22723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6169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08584" y="5229200"/>
            <a:ext cx="6722118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Александровых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10245" name="Picture 5" descr="C:\Users\Нина\Desktop\Фото Семья ТНР\Изображение WhatsApp 2024-01-19 в 15.17.20_da29cc0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9" t="1660" b="16076"/>
          <a:stretch/>
        </p:blipFill>
        <p:spPr bwMode="auto">
          <a:xfrm>
            <a:off x="920551" y="764704"/>
            <a:ext cx="2751041" cy="3672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C:\Users\Нина\Desktop\Фото Семья ТНР\Изображение WhatsApp 2024-01-19 в 15.17.57_78b63eff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6" t="18590" r="550" b="10"/>
          <a:stretch/>
        </p:blipFill>
        <p:spPr bwMode="auto">
          <a:xfrm>
            <a:off x="6321152" y="855101"/>
            <a:ext cx="2537939" cy="29893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7" name="Picture 7" descr="C:\Users\Нина\Desktop\Фото Семья ТНР\Изображение WhatsApp 2024-01-19 в 15.18.29_ae6f139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327" y="2204864"/>
            <a:ext cx="2014548" cy="26860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52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17" y="116632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08584" y="5229200"/>
            <a:ext cx="6722118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</a:t>
            </a:r>
            <a:r>
              <a:rPr lang="ru-RU" sz="2800" b="1" dirty="0" err="1" smtClean="0">
                <a:solidFill>
                  <a:srgbClr val="0070C0"/>
                </a:solidFill>
              </a:rPr>
              <a:t>Байдиных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11266" name="Picture 2" descr="C:\Users\Нина\Desktop\Фото Семья ТНР\Изображение WhatsApp 2024-01-18 в 11.38.02_ae60071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19" r="16130"/>
          <a:stretch/>
        </p:blipFill>
        <p:spPr bwMode="auto">
          <a:xfrm>
            <a:off x="956442" y="1412776"/>
            <a:ext cx="4151456" cy="2822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Нина\Desktop\Фото Семья ТНР\Изображение WhatsApp 2024-01-18 в 11.39.07_8d796aaf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" t="15816" r="4614" b="11813"/>
          <a:stretch/>
        </p:blipFill>
        <p:spPr bwMode="auto">
          <a:xfrm>
            <a:off x="5313040" y="908720"/>
            <a:ext cx="3472774" cy="4137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3304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6536" y="5254102"/>
            <a:ext cx="5976664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Герасимовых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12290" name="Picture 2" descr="C:\Users\Нина\Desktop\Фото Семья ТНР\Изображение WhatsApp 2024-01-20 в 20.19.11_20d1e9eb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8" t="13833" r="14211" b="11401"/>
          <a:stretch/>
        </p:blipFill>
        <p:spPr bwMode="auto">
          <a:xfrm>
            <a:off x="792999" y="954553"/>
            <a:ext cx="2804245" cy="379815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:\Users\Нина\Desktop\Фото Семья ТНР\Изображение WhatsApp 2024-01-20 в 20.19.20_deafeb5a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2" t="16127" r="13660"/>
          <a:stretch/>
        </p:blipFill>
        <p:spPr bwMode="auto">
          <a:xfrm>
            <a:off x="3815888" y="597918"/>
            <a:ext cx="2826307" cy="22557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C:\Users\Нина\Desktop\Фото Семья ТНР\Изображение WhatsApp 2024-01-20 в 20.19.11_49d84b8e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899" r="3995" b="23707"/>
          <a:stretch/>
        </p:blipFill>
        <p:spPr bwMode="auto">
          <a:xfrm>
            <a:off x="5704381" y="3030373"/>
            <a:ext cx="3168352" cy="21685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6513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Нина\Downloads\4cf4d85b02d4f024dae7923569d3827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3" y="0"/>
            <a:ext cx="98727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76536" y="5254102"/>
            <a:ext cx="5976664" cy="91440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Семья Ивановых 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C:\Users\Нина\Desktop\Фото Семья ТНР\Изображение WhatsApp 2024-01-21 в 10.53.36_5c5dd5f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573" y="548681"/>
            <a:ext cx="3420379" cy="45605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Нина\Desktop\Фото Семья ТНР\Изображение WhatsApp 2024-01-21 в 10.58.06_f9996d7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680" y="1700808"/>
            <a:ext cx="3744416" cy="28083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022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</TotalTime>
  <Words>25</Words>
  <Application>Microsoft Office PowerPoint</Application>
  <PresentationFormat>Лист A4 (210x297 мм)</PresentationFormat>
  <Paragraphs>13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Нина</dc:creator>
  <cp:lastModifiedBy>Нина</cp:lastModifiedBy>
  <cp:revision>22</cp:revision>
  <cp:lastPrinted>2024-01-21T15:12:26Z</cp:lastPrinted>
  <dcterms:created xsi:type="dcterms:W3CDTF">2024-01-20T12:32:30Z</dcterms:created>
  <dcterms:modified xsi:type="dcterms:W3CDTF">2024-01-21T15:17:01Z</dcterms:modified>
</cp:coreProperties>
</file>